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10" d="100"/>
          <a:sy n="110" d="100"/>
        </p:scale>
        <p:origin x="164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3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49396397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52" name="Google Shape;5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27641174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9" name="Google Shape;5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3352159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4" name="Google Shape;64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5818205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" name="Google Shape;68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9" name="Google Shape;69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4270259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4" name="Google Shape;7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27600871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79" name="Google Shape;79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6935138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4" name="Google Shape;84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68980742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9" name="Google Shape;8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89702939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4" name="Google Shape;94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6996547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99" name="Google Shape;99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673469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4" name="Google Shape;104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15165558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09" name="Google Shape;109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21483150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14" name="Google Shape;114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7251338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19" name="Google Shape;119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  <p:extLst>
      <p:ext uri="{BB962C8B-B14F-4D97-AF65-F5344CB8AC3E}">
        <p14:creationId xmlns:p14="http://schemas.microsoft.com/office/powerpoint/2010/main" val="3993833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Название раздела" type="secHead">
  <p:cSld name="SECTION_HEADER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title"/>
          </p:nvPr>
        </p:nvSpPr>
        <p:spPr>
          <a:xfrm>
            <a:off x="311700" y="2867800"/>
            <a:ext cx="8520600" cy="1122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>
            <a:endParaRPr/>
          </a:p>
        </p:txBody>
      </p:sp>
      <p:sp>
        <p:nvSpPr>
          <p:cNvPr id="11" name="Google Shape;11;p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итульный слайд" type="title">
  <p:cSld name="TITLE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3"/>
          <p:cNvSpPr txBox="1">
            <a:spLocks noGrp="1"/>
          </p:cNvSpPr>
          <p:nvPr>
            <p:ph type="ctrTitle"/>
          </p:nvPr>
        </p:nvSpPr>
        <p:spPr>
          <a:xfrm>
            <a:off x="311708" y="992767"/>
            <a:ext cx="8520600" cy="273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subTitle" idx="1"/>
          </p:nvPr>
        </p:nvSpPr>
        <p:spPr>
          <a:xfrm>
            <a:off x="311700" y="3778833"/>
            <a:ext cx="8520600" cy="105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текст" type="tx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два столбца" type="twoColTx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39999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4832400" y="1536633"/>
            <a:ext cx="39999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дин столбец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11700" y="740800"/>
            <a:ext cx="2808000" cy="100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11700" y="1852800"/>
            <a:ext cx="2808000" cy="423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сновная мысль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490250" y="600200"/>
            <a:ext cx="6367800" cy="545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>
            <a:endParaRPr/>
          </a:p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 и описание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67"/>
            <a:ext cx="4572000" cy="6858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65500" y="1644233"/>
            <a:ext cx="4045200" cy="197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65500" y="3737433"/>
            <a:ext cx="4045200" cy="164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4939500" y="965433"/>
            <a:ext cx="3837000" cy="492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одпись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11700" y="5640767"/>
            <a:ext cx="5998800" cy="806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>
            <a:endParaRPr/>
          </a:p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Число-заголовок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474833"/>
            <a:ext cx="8520600" cy="261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11700" y="4202967"/>
            <a:ext cx="8520600" cy="1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Чистый" typ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593367"/>
            <a:ext cx="8520600" cy="76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536633"/>
            <a:ext cx="8520600" cy="4555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sz="18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Arial"/>
              <a:buChar char="■"/>
              <a:defRPr sz="14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6217622"/>
            <a:ext cx="548700" cy="52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2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ru-RU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914400" y="644426"/>
            <a:ext cx="7315200" cy="522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5700"/>
              <a:buFont typeface="Arial"/>
              <a:buNone/>
            </a:pPr>
            <a:r>
              <a:rPr lang="ru-RU" sz="5700" b="1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Аппликация “Божья коровка</a:t>
            </a:r>
            <a:r>
              <a:rPr lang="ru-RU" sz="5700" b="1" i="0" u="none" strike="noStrike" cap="none" dirty="0" smtClean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”</a:t>
            </a:r>
            <a:endParaRPr sz="5700" b="1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56" name="Google Shape;56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02377" y="2560320"/>
            <a:ext cx="6148251" cy="414528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" name="Google Shape;61;p14" descr="img4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5" descr="SAM_6530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951246"/>
            <a:ext cx="9143998" cy="495550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oogle Shape;71;p16" descr="SAM_6532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758371"/>
            <a:ext cx="9143998" cy="53412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" name="Google Shape;76;p17" descr="SAM_6534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3865"/>
            <a:ext cx="9143998" cy="603026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" name="Google Shape;81;p18" descr="SAM_6537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609600"/>
            <a:ext cx="9143998" cy="56388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19" descr="SAM_6538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51285"/>
            <a:ext cx="9143998" cy="615542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20" descr="SAM_6541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284595"/>
            <a:ext cx="9143998" cy="59083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Google Shape;96;p21" descr="SAM_6542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12625"/>
            <a:ext cx="9143998" cy="5971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1" name="Google Shape;101;p22" descr="SAM_6547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57200"/>
            <a:ext cx="9144000" cy="60128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" name="Google Shape;106;p23" descr="SAM_6548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63725"/>
            <a:ext cx="9143998" cy="585394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1" name="Google Shape;111;p24" descr="SAM_6549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563325"/>
            <a:ext cx="9143998" cy="5809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" name="Google Shape;116;p25" descr="SAM_6550.JP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15625"/>
            <a:ext cx="9143998" cy="59436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26"/>
          <p:cNvSpPr txBox="1"/>
          <p:nvPr/>
        </p:nvSpPr>
        <p:spPr>
          <a:xfrm>
            <a:off x="387925" y="4378025"/>
            <a:ext cx="8403000" cy="1555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600"/>
              <a:buFont typeface="Arial"/>
              <a:buNone/>
            </a:pPr>
            <a:r>
              <a:rPr lang="ru-RU" sz="4600" b="1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Спасибо за внимание! </a:t>
            </a:r>
            <a:endParaRPr sz="4600" b="1" i="0" u="none" strike="noStrike" cap="none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2" name="Google Shape;122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43579" y="858981"/>
            <a:ext cx="5656825" cy="33112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-light-2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FFAB40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</Words>
  <Application>Microsoft Office PowerPoint</Application>
  <PresentationFormat>Экран (4:3)</PresentationFormat>
  <Paragraphs>2</Paragraphs>
  <Slides>14</Slides>
  <Notes>14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6" baseType="lpstr">
      <vt:lpstr>Arial</vt:lpstr>
      <vt:lpstr>simple-light-2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Owner</dc:creator>
  <cp:lastModifiedBy>Пользователь Windows</cp:lastModifiedBy>
  <cp:revision>1</cp:revision>
  <dcterms:modified xsi:type="dcterms:W3CDTF">2020-05-23T21:36:02Z</dcterms:modified>
</cp:coreProperties>
</file>